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4" r:id="rId4"/>
    <p:sldId id="298" r:id="rId5"/>
    <p:sldId id="299" r:id="rId6"/>
    <p:sldId id="268" r:id="rId7"/>
    <p:sldId id="256" r:id="rId8"/>
    <p:sldId id="266" r:id="rId9"/>
    <p:sldId id="272" r:id="rId10"/>
    <p:sldId id="260" r:id="rId11"/>
    <p:sldId id="276" r:id="rId12"/>
    <p:sldId id="300" r:id="rId13"/>
    <p:sldId id="259" r:id="rId14"/>
    <p:sldId id="274" r:id="rId15"/>
    <p:sldId id="270" r:id="rId16"/>
    <p:sldId id="261" r:id="rId17"/>
    <p:sldId id="271" r:id="rId18"/>
    <p:sldId id="277" r:id="rId19"/>
    <p:sldId id="267" r:id="rId20"/>
    <p:sldId id="301" r:id="rId21"/>
    <p:sldId id="302" r:id="rId22"/>
    <p:sldId id="273" r:id="rId23"/>
    <p:sldId id="275" r:id="rId24"/>
    <p:sldId id="269" r:id="rId25"/>
    <p:sldId id="265" r:id="rId26"/>
    <p:sldId id="279" r:id="rId27"/>
    <p:sldId id="288" r:id="rId28"/>
    <p:sldId id="284" r:id="rId29"/>
    <p:sldId id="281" r:id="rId30"/>
    <p:sldId id="282" r:id="rId31"/>
    <p:sldId id="283" r:id="rId32"/>
    <p:sldId id="285" r:id="rId33"/>
    <p:sldId id="293" r:id="rId34"/>
    <p:sldId id="291" r:id="rId35"/>
    <p:sldId id="287" r:id="rId36"/>
    <p:sldId id="280" r:id="rId37"/>
    <p:sldId id="289" r:id="rId38"/>
    <p:sldId id="286" r:id="rId39"/>
    <p:sldId id="278" r:id="rId40"/>
    <p:sldId id="297" r:id="rId41"/>
    <p:sldId id="292" r:id="rId42"/>
    <p:sldId id="295" r:id="rId43"/>
    <p:sldId id="296" r:id="rId44"/>
    <p:sldId id="290" r:id="rId45"/>
    <p:sldId id="294" r:id="rId4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3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01" autoAdjust="0"/>
    <p:restoredTop sz="94660"/>
  </p:normalViewPr>
  <p:slideViewPr>
    <p:cSldViewPr snapToGrid="0">
      <p:cViewPr>
        <p:scale>
          <a:sx n="36" d="100"/>
          <a:sy n="36" d="100"/>
        </p:scale>
        <p:origin x="2148" y="7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2C7C90-56C6-44AF-91F5-71FCC7227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81F8130-3636-43EC-81E2-BA493368D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011209-5E24-4E51-89C2-41C684577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290934-BDA6-4D1E-869D-872F6D29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A9D822-2D90-4212-AF36-95250E66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655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786C7-7060-432C-98FE-F3A4FB88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0AA6EF-9643-4F1F-A64E-9F3B18098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147E19-8491-491C-9099-990EB3BE5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70ACB2-29F7-4D60-9DB1-00E1A9AF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64C9BC-F70C-4FE4-A393-88F2C8FB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435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B66D7C7-152A-4066-B48B-C8FCC054B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2E0B371-B913-4E1E-9699-F6FC53678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2957B0-4327-454B-BE1E-CCA783B7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9CAA1E-24FF-422E-9E84-DD9EA8AC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C9AD86-AFA0-44CE-91DD-2A8D1FC1D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268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22760-004C-4D50-B0CB-4634CA090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942F72-A47E-484D-B462-DEC9B4C77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710D28-47FF-4368-9428-1E2DCB11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8E9509-07D4-497B-ABDE-E276ABBD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9CE1A9-589C-4640-90D5-46D840A90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354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BA360-0911-478B-B097-2C0BD2A0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3194B6-D1A1-4CB8-8746-5B584B048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30DBAF-A835-4A50-ACBC-D0463BCC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1381CA-0714-48B4-A253-7CF0FA99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0265A5-74E3-4377-A274-09B10BE3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848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CB9CB-FAD3-4621-8D33-9399A90D2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D4D818-11A2-4C35-9F0A-CE590B6DD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6EDC311-D0F7-4176-9CAD-8C2A533A6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8E18D4-13FE-4276-9477-B3EE21480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812A01-B20F-43A0-ABDB-10199E77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BB9A87-9960-4D7A-9EDA-9BE9C21A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792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07148B-8661-4338-A87B-5F9AFC133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741774-D28F-4AAF-A203-5B2264AEE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454EB4-44A7-451E-8788-82DD280C2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C15B1BE-D57F-4805-A40C-A394AC811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3CF2BF-A656-4D29-BF97-ADCBD5A6B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E885C8A-FB60-4D4E-AAB4-BE33EDB38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F15D4FD-9470-40F3-9C7F-1E4AA381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9F3DB94-85A0-49D7-993D-8FD8CBBD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232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C0761-92A6-482D-B8D6-2D4BFBB4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79CAB85-6C8E-4659-84D7-9EFF6D1C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369A027-D94E-46A1-A59E-6BEE3B53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9D10B10-5E2C-4F89-A893-30E04D26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507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95AAEA7-3BBB-4D71-87A2-8D594B222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BE6874B-023A-4F33-90F4-23305482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F836081-1C50-41C3-A3FF-8F0F937F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819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6B107-9C2F-4F83-9667-080940BD4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4F27CF-93FA-41E6-9C20-CDAF5CD5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0F304A0-B6E9-4EEF-B386-7FD963C7D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6B2A3A-03A8-42C9-923E-2DFA22A7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A6F662-F905-46CE-AC10-19F0CE8F1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A75325-DB8B-4694-BD31-2C5056630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70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2C841-7FC3-403D-84B7-16AA10EA1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0866DA4-7A61-40BE-AE9E-94A09A626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B532A3-73E5-49C2-A2A2-64A0DE9D5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95D1B7-AC58-40A6-8572-49AB3D92A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BB97A3-6785-4869-833F-B1E752B94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399B260-8CBA-4C86-9756-F27C936D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564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FA7E887-0D5D-44B3-9807-80D19CB6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6712B1-E7D8-47D3-8B33-29C287803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81C3A7-D42E-4FE7-AB9E-1D39D17CB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B0F5E-5B3B-4997-A8B2-7795ACBDA954}" type="datetimeFigureOut">
              <a:rPr lang="nl-BE" smtClean="0"/>
              <a:t>7/07/2019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773069-014E-4AEF-B73D-29066D743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DA3E9A-DEE9-4710-9BBB-64F12F884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0BDC7-A885-4E4E-83C4-8F534A43F0D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43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B3AFA-B5C6-4B8D-832F-E7253310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B7E79AA1-A299-41CD-B2F2-F97885ABCBD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1822" y="1825625"/>
            <a:ext cx="1010835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7F52-6B18-452E-99A1-A673A442F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nl-BE" sz="25800" dirty="0"/>
              <a:t>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011700-2624-435D-91BE-A94B2A7BD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6746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9B899-E899-47C2-BF09-D172B449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E782C5A3-02F9-4F37-B155-E1A8C16E25B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0889" y="1825625"/>
            <a:ext cx="285022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140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9C78D5-23D1-4098-8C0D-1379DD129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3E39C8-0228-4B55-82A8-7EC2C5663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E10523F-E6BA-4914-B48A-B63A301F921F}"/>
              </a:ext>
            </a:extLst>
          </p:cNvPr>
          <p:cNvSpPr/>
          <p:nvPr/>
        </p:nvSpPr>
        <p:spPr>
          <a:xfrm>
            <a:off x="5033306" y="790575"/>
            <a:ext cx="2034244" cy="54168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nl-BE" sz="34600" b="1" dirty="0">
                <a:ln w="762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96661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7F52-6B18-452E-99A1-A673A442F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nl-BE" sz="25800" dirty="0"/>
              <a:t>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011700-2624-435D-91BE-A94B2A7BD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1685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140269-449A-42A9-A739-D72349B8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66A53F3-9DA4-45B1-AC52-2F7C9AB46F2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9637" y="1929606"/>
            <a:ext cx="1037272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35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B514F-BD29-43F6-919C-BA79F43D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E7233AF-97F4-415F-981F-79A6E7E3DC7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7707"/>
            <a:ext cx="10515600" cy="43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26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7F52-6B18-452E-99A1-A673A442F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nl-BE" sz="25800" dirty="0"/>
              <a:t>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011700-2624-435D-91BE-A94B2A7BD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2736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20FCD-CB08-4556-AFDC-0380D5921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CCC4F1B-5B1B-4412-90BD-979AACDB93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013" y="1825625"/>
            <a:ext cx="401997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62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457E9-433D-4ECF-875A-786718A7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04EF709E-F1D8-4064-A93A-8AE7F4581EE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6724" y="1825625"/>
            <a:ext cx="281855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96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B7A81C-44F3-4547-A50A-072AE053C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43E4170-3212-43F0-974E-C75477F5761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962" y="1825625"/>
            <a:ext cx="1025607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67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7F52-6B18-452E-99A1-A673A442F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nl-BE" sz="25800" dirty="0"/>
              <a:t>0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011700-2624-435D-91BE-A94B2A7BD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6956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336997-DADB-47E2-9030-4CBA05867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700928"/>
            <a:ext cx="10515599" cy="20907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BE" sz="40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ldhabi" panose="020B0604020202020204" pitchFamily="2" charset="-78"/>
                <a:cs typeface="Aldhabi" panose="020B0604020202020204" pitchFamily="2" charset="-7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35993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2F38F-DFD7-4701-B9E1-F9427AC2B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08480D-0581-4170-84FF-1A998176B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EA34176E-39BA-4137-BCE5-60A6FBE43384}"/>
              </a:ext>
            </a:extLst>
          </p:cNvPr>
          <p:cNvSpPr/>
          <p:nvPr/>
        </p:nvSpPr>
        <p:spPr>
          <a:xfrm>
            <a:off x="4661152" y="365125"/>
            <a:ext cx="2869696" cy="64479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nl-NL" sz="41300" b="1" cap="none" spc="0" dirty="0">
                <a:ln/>
                <a:solidFill>
                  <a:srgbClr val="C13F71"/>
                </a:solidFill>
                <a:effectLst/>
              </a:rPr>
              <a:t>0</a:t>
            </a:r>
            <a:endParaRPr lang="nl-NL" sz="9600" b="1" cap="none" spc="0" dirty="0">
              <a:ln/>
              <a:solidFill>
                <a:srgbClr val="C13F7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7859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89C3F-DC2E-4743-88AC-D3CD7D7B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0171C49-C7F2-4C99-98BC-E764B5E1602B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b="2514"/>
          <a:stretch/>
        </p:blipFill>
        <p:spPr bwMode="auto">
          <a:xfrm>
            <a:off x="890041" y="1825625"/>
            <a:ext cx="10411918" cy="43513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87601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18347-0D19-44BD-A7A1-16849D90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CE0DD38-9D11-4445-8429-0FB7EDCA386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6552" y="1825625"/>
            <a:ext cx="29788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130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69D44F-D7BD-4C4D-80D6-6E5C7D44D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5FC5F54A-E986-45DD-B5E3-1A27D5EBAB7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2487" y="1891506"/>
            <a:ext cx="1048702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939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23C831-55B5-47FF-9267-5985A7981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A47AB85-8A4C-451B-8E0E-EE05AE7FE4E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4962" y="1825625"/>
            <a:ext cx="101620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96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7F52-6B18-452E-99A1-A673A442F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nl-BE" sz="25800" dirty="0"/>
              <a:t>0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011700-2624-435D-91BE-A94B2A7BD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1597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140269-449A-42A9-A739-D72349B8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66A53F3-9DA4-45B1-AC52-2F7C9AB46F2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9637" y="1929606"/>
            <a:ext cx="1037272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EE58D-1516-40E0-8051-41927F4F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526931F-6300-4FC1-8869-4867D36E626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6855" y="1825625"/>
            <a:ext cx="32782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23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CB1FE-7C7D-449C-B82A-DE977CF6E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F4C19F3A-83B7-4E6D-9613-F56D2072F91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87" y="1929606"/>
            <a:ext cx="1033462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37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77FB8-DBF0-4CCC-8C3F-1B36B9375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FB567A7-CED2-4BD1-9183-4AE8FF10783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796" y="1825625"/>
            <a:ext cx="1024640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377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7F52-6B18-452E-99A1-A673A442F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nl-BE" sz="25800" dirty="0"/>
              <a:t>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011700-2624-435D-91BE-A94B2A7BD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96600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247CD1-81AF-4F63-96FD-6EE32D484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B33FEDB-762A-4210-A799-C56E7259A08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9162" y="1929606"/>
            <a:ext cx="103536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0111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7F52-6B18-452E-99A1-A673A442F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nl-BE" sz="25800" dirty="0"/>
              <a:t>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011700-2624-435D-91BE-A94B2A7BD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1362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B7A81C-44F3-4547-A50A-072AE053C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43E4170-3212-43F0-974E-C75477F5761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962" y="1825625"/>
            <a:ext cx="1025607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52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20FCD-CB08-4556-AFDC-0380D5921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CCC4F1B-5B1B-4412-90BD-979AACDB93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013" y="1825625"/>
            <a:ext cx="401997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899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7F52-6B18-452E-99A1-A673A442F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nl-BE" sz="25800" dirty="0"/>
              <a:t>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011700-2624-435D-91BE-A94B2A7BD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08174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77FB8-DBF0-4CCC-8C3F-1B36B9375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FB567A7-CED2-4BD1-9183-4AE8FF10783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796" y="1825625"/>
            <a:ext cx="1024640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237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B514F-BD29-43F6-919C-BA79F43D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E7233AF-97F4-415F-981F-79A6E7E3DC7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7707"/>
            <a:ext cx="10515600" cy="43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859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9B899-E899-47C2-BF09-D172B449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E782C5A3-02F9-4F37-B155-E1A8C16E25B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0889" y="1825625"/>
            <a:ext cx="285022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809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B3AFA-B5C6-4B8D-832F-E7253310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B7E79AA1-A299-41CD-B2F2-F97885ABCBD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1822" y="1825625"/>
            <a:ext cx="1010835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3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BC183-CF46-4482-A01C-E2052538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2A8A9C-F73E-4415-87A2-1607A733A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248935FB-E779-4195-8292-0F9270660CB6}"/>
              </a:ext>
            </a:extLst>
          </p:cNvPr>
          <p:cNvSpPr/>
          <p:nvPr/>
        </p:nvSpPr>
        <p:spPr>
          <a:xfrm>
            <a:off x="4827753" y="1538585"/>
            <a:ext cx="2231701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87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nl-N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824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23C831-55B5-47FF-9267-5985A7981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A47AB85-8A4C-451B-8E0E-EE05AE7FE4E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4962" y="1825625"/>
            <a:ext cx="101620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107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457E9-433D-4ECF-875A-786718A75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04EF709E-F1D8-4064-A93A-8AE7F4581EE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6724" y="1825625"/>
            <a:ext cx="281855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248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18347-0D19-44BD-A7A1-16849D90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4CE0DD38-9D11-4445-8429-0FB7EDCA386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6552" y="1825625"/>
            <a:ext cx="29788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641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69D44F-D7BD-4C4D-80D6-6E5C7D44D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5FC5F54A-E986-45DD-B5E3-1A27D5EBAB7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2487" y="1891506"/>
            <a:ext cx="1048702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985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7F52-6B18-452E-99A1-A673A442F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nl-BE" sz="25800" dirty="0"/>
              <a:t>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011700-2624-435D-91BE-A94B2A7BD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04267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89C3F-DC2E-4743-88AC-D3CD7D7BF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0171C49-C7F2-4C99-98BC-E764B5E1602B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b="2514"/>
          <a:stretch/>
        </p:blipFill>
        <p:spPr bwMode="auto">
          <a:xfrm>
            <a:off x="890041" y="1825625"/>
            <a:ext cx="10411918" cy="43513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9821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BC183-CF46-4482-A01C-E2052538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2A8A9C-F73E-4415-87A2-1607A733A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8928CB44-0124-4147-B0E9-4FFBAB487E64}"/>
              </a:ext>
            </a:extLst>
          </p:cNvPr>
          <p:cNvSpPr/>
          <p:nvPr/>
        </p:nvSpPr>
        <p:spPr>
          <a:xfrm>
            <a:off x="5147663" y="1825625"/>
            <a:ext cx="189667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0" b="1" cap="none" spc="0" dirty="0">
                <a:ln w="38100">
                  <a:solidFill>
                    <a:srgbClr val="0070C0"/>
                  </a:solidFill>
                </a:ln>
                <a:solidFill>
                  <a:srgbClr val="92D05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nl-BE" sz="24000" b="1" cap="none" spc="0" dirty="0">
              <a:ln w="38100">
                <a:solidFill>
                  <a:srgbClr val="0070C0"/>
                </a:solidFill>
              </a:ln>
              <a:solidFill>
                <a:srgbClr val="92D05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826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3CB1FE-7C7D-449C-B82A-DE977CF6E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F4C19F3A-83B7-4E6D-9613-F56D2072F91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87" y="1929606"/>
            <a:ext cx="1033462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69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37F52-6B18-452E-99A1-A673A442F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Autofit/>
          </a:bodyPr>
          <a:lstStyle/>
          <a:p>
            <a:r>
              <a:rPr lang="nl-BE" sz="25800" dirty="0"/>
              <a:t>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011700-2624-435D-91BE-A94B2A7BD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161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247CD1-81AF-4F63-96FD-6EE32D484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B33FEDB-762A-4210-A799-C56E7259A08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9162" y="1929606"/>
            <a:ext cx="1035367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6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EE58D-1516-40E0-8051-41927F4F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526931F-6300-4FC1-8869-4867D36E626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6855" y="1825625"/>
            <a:ext cx="32782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6370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</Words>
  <Application>Microsoft Office PowerPoint</Application>
  <PresentationFormat>Breedbeeld</PresentationFormat>
  <Paragraphs>15</Paragraphs>
  <Slides>45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45</vt:i4>
      </vt:variant>
    </vt:vector>
  </HeadingPairs>
  <TitlesOfParts>
    <vt:vector size="50" baseType="lpstr">
      <vt:lpstr>Aldhabi</vt:lpstr>
      <vt:lpstr>Arial</vt:lpstr>
      <vt:lpstr>Calibri</vt:lpstr>
      <vt:lpstr>Calibri Light</vt:lpstr>
      <vt:lpstr>Kantoorthema</vt:lpstr>
      <vt:lpstr>PowerPoint-presentatie</vt:lpstr>
      <vt:lpstr>0</vt:lpstr>
      <vt:lpstr>PowerPoint-presentatie</vt:lpstr>
      <vt:lpstr>PowerPoint-presentatie</vt:lpstr>
      <vt:lpstr>PowerPoint-presentatie</vt:lpstr>
      <vt:lpstr>PowerPoint-presentatie</vt:lpstr>
      <vt:lpstr>1</vt:lpstr>
      <vt:lpstr>PowerPoint-presentatie</vt:lpstr>
      <vt:lpstr>PowerPoint-presentatie</vt:lpstr>
      <vt:lpstr>3</vt:lpstr>
      <vt:lpstr>PowerPoint-presentatie</vt:lpstr>
      <vt:lpstr>PowerPoint-presentatie</vt:lpstr>
      <vt:lpstr>2</vt:lpstr>
      <vt:lpstr>PowerPoint-presentatie</vt:lpstr>
      <vt:lpstr>PowerPoint-presentatie</vt:lpstr>
      <vt:lpstr>4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0</vt:lpstr>
      <vt:lpstr>PowerPoint-presentatie</vt:lpstr>
      <vt:lpstr>PowerPoint-presentatie</vt:lpstr>
      <vt:lpstr>PowerPoint-presentatie</vt:lpstr>
      <vt:lpstr>1</vt:lpstr>
      <vt:lpstr>PowerPoint-presentatie</vt:lpstr>
      <vt:lpstr>3</vt:lpstr>
      <vt:lpstr>PowerPoint-presentatie</vt:lpstr>
      <vt:lpstr>PowerPoint-presentatie</vt:lpstr>
      <vt:lpstr>2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4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Lieselotte Hemelsoet</dc:creator>
  <cp:lastModifiedBy>Lieselotte Hemelsoet</cp:lastModifiedBy>
  <cp:revision>6</cp:revision>
  <dcterms:created xsi:type="dcterms:W3CDTF">2019-07-07T15:11:16Z</dcterms:created>
  <dcterms:modified xsi:type="dcterms:W3CDTF">2019-07-07T15:36:29Z</dcterms:modified>
</cp:coreProperties>
</file>