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3" r:id="rId3"/>
    <p:sldId id="286" r:id="rId4"/>
    <p:sldId id="307" r:id="rId5"/>
    <p:sldId id="300" r:id="rId6"/>
    <p:sldId id="294" r:id="rId7"/>
    <p:sldId id="324" r:id="rId8"/>
    <p:sldId id="308" r:id="rId9"/>
    <p:sldId id="306" r:id="rId10"/>
    <p:sldId id="289" r:id="rId11"/>
    <p:sldId id="295" r:id="rId12"/>
    <p:sldId id="309" r:id="rId13"/>
    <p:sldId id="301" r:id="rId14"/>
    <p:sldId id="326" r:id="rId15"/>
    <p:sldId id="310" r:id="rId16"/>
    <p:sldId id="305" r:id="rId17"/>
    <p:sldId id="303" r:id="rId18"/>
    <p:sldId id="311" r:id="rId19"/>
    <p:sldId id="296" r:id="rId20"/>
    <p:sldId id="327" r:id="rId21"/>
    <p:sldId id="312" r:id="rId22"/>
    <p:sldId id="304" r:id="rId23"/>
    <p:sldId id="297" r:id="rId24"/>
    <p:sldId id="328" r:id="rId25"/>
    <p:sldId id="291" r:id="rId26"/>
    <p:sldId id="313" r:id="rId27"/>
    <p:sldId id="273" r:id="rId28"/>
    <p:sldId id="330" r:id="rId29"/>
    <p:sldId id="292" r:id="rId30"/>
    <p:sldId id="329" r:id="rId31"/>
    <p:sldId id="276" r:id="rId3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4" autoAdjust="0"/>
    <p:restoredTop sz="94662" autoAdjust="0"/>
  </p:normalViewPr>
  <p:slideViewPr>
    <p:cSldViewPr>
      <p:cViewPr varScale="1">
        <p:scale>
          <a:sx n="85" d="100"/>
          <a:sy n="85" d="100"/>
        </p:scale>
        <p:origin x="190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15/09/2017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949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15/09/2017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074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15/09/2017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466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15/09/2017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06861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15/09/2017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302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15/09/2017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3417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15/09/2017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2658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15/09/2017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109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15/09/2017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059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15/09/2017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982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4EBB3-FC7C-44DF-80B6-7CA716E150D6}" type="datetimeFigureOut">
              <a:rPr lang="nl-BE" smtClean="0"/>
              <a:t>15/09/2017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044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4EBB3-FC7C-44DF-80B6-7CA716E150D6}" type="datetimeFigureOut">
              <a:rPr lang="nl-BE" smtClean="0"/>
              <a:t>15/09/2017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DCA58-661E-4C06-9A1A-FA8BB5893EA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703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6339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4121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6176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7406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6176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6959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4121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695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41214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6959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7008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215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811222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3745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7406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852936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3412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9681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6176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988840"/>
            <a:ext cx="7772400" cy="1470025"/>
          </a:xfrm>
        </p:spPr>
        <p:txBody>
          <a:bodyPr>
            <a:noAutofit/>
          </a:bodyPr>
          <a:lstStyle/>
          <a:p>
            <a:r>
              <a:rPr lang="nl-BE" sz="41300" dirty="0">
                <a:latin typeface="Century Gothic" pitchFamily="34" charset="0"/>
              </a:rPr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210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31</Words>
  <Application>Microsoft Office PowerPoint</Application>
  <PresentationFormat>Diavoorstelling (4:3)</PresentationFormat>
  <Paragraphs>31</Paragraphs>
  <Slides>31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5" baseType="lpstr">
      <vt:lpstr>Arial</vt:lpstr>
      <vt:lpstr>Calibri</vt:lpstr>
      <vt:lpstr>Century Gothic</vt:lpstr>
      <vt:lpstr>Office Theme</vt:lpstr>
      <vt:lpstr>i</vt:lpstr>
      <vt:lpstr>k</vt:lpstr>
      <vt:lpstr>m</vt:lpstr>
      <vt:lpstr>o</vt:lpstr>
      <vt:lpstr>m</vt:lpstr>
      <vt:lpstr>k</vt:lpstr>
      <vt:lpstr>o</vt:lpstr>
      <vt:lpstr>l</vt:lpstr>
      <vt:lpstr>m</vt:lpstr>
      <vt:lpstr>i</vt:lpstr>
      <vt:lpstr>k</vt:lpstr>
      <vt:lpstr>l</vt:lpstr>
      <vt:lpstr>m</vt:lpstr>
      <vt:lpstr>o</vt:lpstr>
      <vt:lpstr>l</vt:lpstr>
      <vt:lpstr>m</vt:lpstr>
      <vt:lpstr>m</vt:lpstr>
      <vt:lpstr>l</vt:lpstr>
      <vt:lpstr>k</vt:lpstr>
      <vt:lpstr>o</vt:lpstr>
      <vt:lpstr>l</vt:lpstr>
      <vt:lpstr>m</vt:lpstr>
      <vt:lpstr>k</vt:lpstr>
      <vt:lpstr>o</vt:lpstr>
      <vt:lpstr>i</vt:lpstr>
      <vt:lpstr>l</vt:lpstr>
      <vt:lpstr>k</vt:lpstr>
      <vt:lpstr>o</vt:lpstr>
      <vt:lpstr>i</vt:lpstr>
      <vt:lpstr>o</vt:lpstr>
      <vt:lpstr>k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</dc:title>
  <dc:creator>Juf Sophie L1</dc:creator>
  <cp:lastModifiedBy>Lieselotte Hemelsoet</cp:lastModifiedBy>
  <cp:revision>3</cp:revision>
  <dcterms:created xsi:type="dcterms:W3CDTF">2017-09-13T14:19:29Z</dcterms:created>
  <dcterms:modified xsi:type="dcterms:W3CDTF">2017-09-15T18:47:38Z</dcterms:modified>
</cp:coreProperties>
</file>