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86" r:id="rId4"/>
    <p:sldId id="348" r:id="rId5"/>
    <p:sldId id="336" r:id="rId6"/>
    <p:sldId id="314" r:id="rId7"/>
    <p:sldId id="307" r:id="rId8"/>
    <p:sldId id="300" r:id="rId9"/>
    <p:sldId id="294" r:id="rId10"/>
    <p:sldId id="349" r:id="rId11"/>
    <p:sldId id="335" r:id="rId12"/>
    <p:sldId id="315" r:id="rId13"/>
    <p:sldId id="350" r:id="rId14"/>
    <p:sldId id="324" r:id="rId15"/>
    <p:sldId id="308" r:id="rId16"/>
    <p:sldId id="334" r:id="rId17"/>
    <p:sldId id="306" r:id="rId18"/>
    <p:sldId id="347" r:id="rId19"/>
    <p:sldId id="289" r:id="rId20"/>
    <p:sldId id="351" r:id="rId21"/>
    <p:sldId id="295" r:id="rId22"/>
    <p:sldId id="325" r:id="rId23"/>
    <p:sldId id="316" r:id="rId24"/>
    <p:sldId id="309" r:id="rId25"/>
    <p:sldId id="301" r:id="rId26"/>
    <p:sldId id="346" r:id="rId27"/>
    <p:sldId id="317" r:id="rId28"/>
    <p:sldId id="352" r:id="rId29"/>
    <p:sldId id="331" r:id="rId30"/>
    <p:sldId id="326" r:id="rId31"/>
    <p:sldId id="310" r:id="rId32"/>
    <p:sldId id="305" r:id="rId33"/>
    <p:sldId id="319" r:id="rId34"/>
    <p:sldId id="344" r:id="rId35"/>
    <p:sldId id="332" r:id="rId36"/>
    <p:sldId id="303" r:id="rId37"/>
    <p:sldId id="353" r:id="rId38"/>
    <p:sldId id="320" r:id="rId39"/>
    <p:sldId id="345" r:id="rId40"/>
    <p:sldId id="311" r:id="rId41"/>
    <p:sldId id="296" r:id="rId42"/>
    <p:sldId id="333" r:id="rId43"/>
    <p:sldId id="290" r:id="rId44"/>
    <p:sldId id="327" r:id="rId45"/>
    <p:sldId id="321" r:id="rId46"/>
    <p:sldId id="354" r:id="rId47"/>
    <p:sldId id="312" r:id="rId48"/>
    <p:sldId id="304" r:id="rId49"/>
    <p:sldId id="343" r:id="rId50"/>
    <p:sldId id="337" r:id="rId51"/>
    <p:sldId id="297" r:id="rId52"/>
    <p:sldId id="328" r:id="rId53"/>
    <p:sldId id="291" r:id="rId54"/>
    <p:sldId id="355" r:id="rId55"/>
    <p:sldId id="322" r:id="rId56"/>
    <p:sldId id="313" r:id="rId57"/>
    <p:sldId id="342" r:id="rId58"/>
    <p:sldId id="338" r:id="rId59"/>
    <p:sldId id="273" r:id="rId60"/>
    <p:sldId id="330" r:id="rId61"/>
    <p:sldId id="323" r:id="rId62"/>
    <p:sldId id="292" r:id="rId63"/>
    <p:sldId id="356" r:id="rId64"/>
    <p:sldId id="341" r:id="rId65"/>
    <p:sldId id="329" r:id="rId66"/>
    <p:sldId id="339" r:id="rId67"/>
    <p:sldId id="276" r:id="rId68"/>
    <p:sldId id="357" r:id="rId69"/>
    <p:sldId id="340" r:id="rId7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4" autoAdjust="0"/>
    <p:restoredTop sz="94662" autoAdjust="0"/>
  </p:normalViewPr>
  <p:slideViewPr>
    <p:cSldViewPr>
      <p:cViewPr varScale="1">
        <p:scale>
          <a:sx n="67" d="100"/>
          <a:sy n="67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949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7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46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686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30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17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65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09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059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82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044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EBB3-FC7C-44DF-80B6-7CA716E150D6}" type="datetimeFigureOut">
              <a:rPr lang="nl-BE" smtClean="0"/>
              <a:t>18/09/2018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70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633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179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5896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1319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859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3557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647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859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1319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406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8896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1319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859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106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1122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27825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4339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8592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697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8794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709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8592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231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79814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55844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8592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08397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6799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700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41618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8592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00810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err="1">
                <a:latin typeface="Century Gothic" pitchFamily="34" charset="0"/>
              </a:rPr>
              <a:t>ee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03394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745647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28592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205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 smtClean="0">
                <a:latin typeface="Century Gothic" pitchFamily="34" charset="0"/>
              </a:rPr>
              <a:t>de</a:t>
            </a:r>
            <a:endParaRPr lang="nl-BE" sz="41300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40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Office PowerPoint</Application>
  <PresentationFormat>Diavoorstelling (4:3)</PresentationFormat>
  <Paragraphs>69</Paragraphs>
  <Slides>69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69</vt:i4>
      </vt:variant>
    </vt:vector>
  </HeadingPairs>
  <TitlesOfParts>
    <vt:vector size="70" baseType="lpstr">
      <vt:lpstr>Office Theme</vt:lpstr>
      <vt:lpstr>i</vt:lpstr>
      <vt:lpstr>k</vt:lpstr>
      <vt:lpstr>m</vt:lpstr>
      <vt:lpstr>r</vt:lpstr>
      <vt:lpstr>ee</vt:lpstr>
      <vt:lpstr>b</vt:lpstr>
      <vt:lpstr>o</vt:lpstr>
      <vt:lpstr>de</vt:lpstr>
      <vt:lpstr>k</vt:lpstr>
      <vt:lpstr>r</vt:lpstr>
      <vt:lpstr>ee</vt:lpstr>
      <vt:lpstr>b</vt:lpstr>
      <vt:lpstr>de</vt:lpstr>
      <vt:lpstr>o</vt:lpstr>
      <vt:lpstr>l</vt:lpstr>
      <vt:lpstr>ee</vt:lpstr>
      <vt:lpstr>m</vt:lpstr>
      <vt:lpstr>r</vt:lpstr>
      <vt:lpstr>i</vt:lpstr>
      <vt:lpstr>de</vt:lpstr>
      <vt:lpstr>k</vt:lpstr>
      <vt:lpstr>ee</vt:lpstr>
      <vt:lpstr>b</vt:lpstr>
      <vt:lpstr>l</vt:lpstr>
      <vt:lpstr>m</vt:lpstr>
      <vt:lpstr>r</vt:lpstr>
      <vt:lpstr>b</vt:lpstr>
      <vt:lpstr>de</vt:lpstr>
      <vt:lpstr>ee</vt:lpstr>
      <vt:lpstr>o</vt:lpstr>
      <vt:lpstr>l</vt:lpstr>
      <vt:lpstr>m</vt:lpstr>
      <vt:lpstr>b</vt:lpstr>
      <vt:lpstr>r</vt:lpstr>
      <vt:lpstr>ee</vt:lpstr>
      <vt:lpstr>m</vt:lpstr>
      <vt:lpstr>de</vt:lpstr>
      <vt:lpstr>b</vt:lpstr>
      <vt:lpstr>r</vt:lpstr>
      <vt:lpstr>l</vt:lpstr>
      <vt:lpstr>k</vt:lpstr>
      <vt:lpstr>ee</vt:lpstr>
      <vt:lpstr>r</vt:lpstr>
      <vt:lpstr>o</vt:lpstr>
      <vt:lpstr>b</vt:lpstr>
      <vt:lpstr>de</vt:lpstr>
      <vt:lpstr>l</vt:lpstr>
      <vt:lpstr>m</vt:lpstr>
      <vt:lpstr>r</vt:lpstr>
      <vt:lpstr>ee</vt:lpstr>
      <vt:lpstr>k</vt:lpstr>
      <vt:lpstr>o</vt:lpstr>
      <vt:lpstr>i</vt:lpstr>
      <vt:lpstr>de</vt:lpstr>
      <vt:lpstr>b</vt:lpstr>
      <vt:lpstr>l</vt:lpstr>
      <vt:lpstr>r</vt:lpstr>
      <vt:lpstr>ee</vt:lpstr>
      <vt:lpstr>k</vt:lpstr>
      <vt:lpstr>o</vt:lpstr>
      <vt:lpstr>b</vt:lpstr>
      <vt:lpstr>i</vt:lpstr>
      <vt:lpstr>de</vt:lpstr>
      <vt:lpstr>r</vt:lpstr>
      <vt:lpstr>o</vt:lpstr>
      <vt:lpstr>ee</vt:lpstr>
      <vt:lpstr>k</vt:lpstr>
      <vt:lpstr>de</vt:lpstr>
      <vt:lpstr>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Juf Sophie L1</dc:creator>
  <cp:lastModifiedBy>Windows User</cp:lastModifiedBy>
  <cp:revision>3</cp:revision>
  <dcterms:created xsi:type="dcterms:W3CDTF">2017-09-13T14:19:29Z</dcterms:created>
  <dcterms:modified xsi:type="dcterms:W3CDTF">2018-09-18T06:47:39Z</dcterms:modified>
</cp:coreProperties>
</file>