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1" r:id="rId3"/>
    <p:sldId id="293" r:id="rId4"/>
    <p:sldId id="286" r:id="rId5"/>
    <p:sldId id="362" r:id="rId6"/>
    <p:sldId id="348" r:id="rId7"/>
    <p:sldId id="336" r:id="rId8"/>
    <p:sldId id="314" r:id="rId9"/>
    <p:sldId id="307" r:id="rId10"/>
    <p:sldId id="350" r:id="rId11"/>
    <p:sldId id="300" r:id="rId12"/>
    <p:sldId id="363" r:id="rId13"/>
    <p:sldId id="294" r:id="rId14"/>
    <p:sldId id="349" r:id="rId15"/>
    <p:sldId id="351" r:id="rId16"/>
    <p:sldId id="335" r:id="rId17"/>
    <p:sldId id="315" r:id="rId18"/>
    <p:sldId id="324" r:id="rId19"/>
    <p:sldId id="308" r:id="rId20"/>
    <p:sldId id="364" r:id="rId21"/>
    <p:sldId id="334" r:id="rId22"/>
    <p:sldId id="306" r:id="rId23"/>
    <p:sldId id="352" r:id="rId24"/>
    <p:sldId id="347" r:id="rId25"/>
    <p:sldId id="289" r:id="rId26"/>
    <p:sldId id="295" r:id="rId27"/>
    <p:sldId id="325" r:id="rId28"/>
    <p:sldId id="316" r:id="rId29"/>
    <p:sldId id="365" r:id="rId30"/>
    <p:sldId id="353" r:id="rId31"/>
    <p:sldId id="309" r:id="rId32"/>
    <p:sldId id="301" r:id="rId33"/>
    <p:sldId id="346" r:id="rId34"/>
    <p:sldId id="355" r:id="rId35"/>
    <p:sldId id="366" r:id="rId36"/>
    <p:sldId id="317" r:id="rId37"/>
    <p:sldId id="331" r:id="rId38"/>
    <p:sldId id="326" r:id="rId39"/>
    <p:sldId id="354" r:id="rId40"/>
    <p:sldId id="310" r:id="rId41"/>
    <p:sldId id="305" r:id="rId42"/>
    <p:sldId id="367" r:id="rId43"/>
    <p:sldId id="319" r:id="rId44"/>
    <p:sldId id="344" r:id="rId45"/>
    <p:sldId id="332" r:id="rId46"/>
    <p:sldId id="303" r:id="rId47"/>
    <p:sldId id="320" r:id="rId48"/>
    <p:sldId id="345" r:id="rId49"/>
    <p:sldId id="356" r:id="rId50"/>
    <p:sldId id="311" r:id="rId51"/>
    <p:sldId id="368" r:id="rId52"/>
    <p:sldId id="296" r:id="rId53"/>
    <p:sldId id="333" r:id="rId54"/>
    <p:sldId id="290" r:id="rId55"/>
    <p:sldId id="327" r:id="rId56"/>
    <p:sldId id="321" r:id="rId57"/>
    <p:sldId id="312" r:id="rId58"/>
    <p:sldId id="369" r:id="rId59"/>
    <p:sldId id="304" r:id="rId60"/>
    <p:sldId id="357" r:id="rId61"/>
    <p:sldId id="343" r:id="rId62"/>
    <p:sldId id="337" r:id="rId63"/>
    <p:sldId id="297" r:id="rId64"/>
    <p:sldId id="328" r:id="rId65"/>
    <p:sldId id="370" r:id="rId66"/>
    <p:sldId id="291" r:id="rId67"/>
    <p:sldId id="358" r:id="rId68"/>
    <p:sldId id="322" r:id="rId69"/>
    <p:sldId id="313" r:id="rId70"/>
    <p:sldId id="342" r:id="rId71"/>
    <p:sldId id="338" r:id="rId72"/>
    <p:sldId id="273" r:id="rId73"/>
    <p:sldId id="330" r:id="rId74"/>
    <p:sldId id="323" r:id="rId75"/>
    <p:sldId id="292" r:id="rId76"/>
    <p:sldId id="371" r:id="rId77"/>
    <p:sldId id="359" r:id="rId78"/>
    <p:sldId id="341" r:id="rId79"/>
    <p:sldId id="329" r:id="rId80"/>
    <p:sldId id="339" r:id="rId81"/>
    <p:sldId id="276" r:id="rId82"/>
    <p:sldId id="372" r:id="rId83"/>
    <p:sldId id="340" r:id="rId84"/>
    <p:sldId id="360" r:id="rId8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72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microsoft.com/office/2015/10/relationships/revisionInfo" Target="revisionInfo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94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7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46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68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30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17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65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09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05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82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04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EBB3-FC7C-44DF-80B6-7CA716E150D6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0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633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179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5896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319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3557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647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319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8896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3194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10667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11222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27825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43391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9732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709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87947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23105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55844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79814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08397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6799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70082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008109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033944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745647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4736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205955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a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84</Words>
  <Application>Microsoft Office PowerPoint</Application>
  <PresentationFormat>Diavoorstelling (4:3)</PresentationFormat>
  <Paragraphs>84</Paragraphs>
  <Slides>84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84</vt:i4>
      </vt:variant>
    </vt:vector>
  </HeadingPairs>
  <TitlesOfParts>
    <vt:vector size="85" baseType="lpstr">
      <vt:lpstr>Office Theme</vt:lpstr>
      <vt:lpstr>i</vt:lpstr>
      <vt:lpstr>n</vt:lpstr>
      <vt:lpstr>k</vt:lpstr>
      <vt:lpstr>a</vt:lpstr>
      <vt:lpstr>n</vt:lpstr>
      <vt:lpstr>r</vt:lpstr>
      <vt:lpstr>ee</vt:lpstr>
      <vt:lpstr>b</vt:lpstr>
      <vt:lpstr>o</vt:lpstr>
      <vt:lpstr>a</vt:lpstr>
      <vt:lpstr>m</vt:lpstr>
      <vt:lpstr>n</vt:lpstr>
      <vt:lpstr>k</vt:lpstr>
      <vt:lpstr>r</vt:lpstr>
      <vt:lpstr>a</vt:lpstr>
      <vt:lpstr>ee</vt:lpstr>
      <vt:lpstr>b</vt:lpstr>
      <vt:lpstr>o</vt:lpstr>
      <vt:lpstr>l</vt:lpstr>
      <vt:lpstr>n</vt:lpstr>
      <vt:lpstr>ee</vt:lpstr>
      <vt:lpstr>m</vt:lpstr>
      <vt:lpstr>a</vt:lpstr>
      <vt:lpstr>r</vt:lpstr>
      <vt:lpstr>i</vt:lpstr>
      <vt:lpstr>k</vt:lpstr>
      <vt:lpstr>ee</vt:lpstr>
      <vt:lpstr>b</vt:lpstr>
      <vt:lpstr>n</vt:lpstr>
      <vt:lpstr>a</vt:lpstr>
      <vt:lpstr>l</vt:lpstr>
      <vt:lpstr>m</vt:lpstr>
      <vt:lpstr>r</vt:lpstr>
      <vt:lpstr>a</vt:lpstr>
      <vt:lpstr>n</vt:lpstr>
      <vt:lpstr>b</vt:lpstr>
      <vt:lpstr>ee</vt:lpstr>
      <vt:lpstr>o</vt:lpstr>
      <vt:lpstr>a</vt:lpstr>
      <vt:lpstr>l</vt:lpstr>
      <vt:lpstr>m</vt:lpstr>
      <vt:lpstr>n</vt:lpstr>
      <vt:lpstr>b</vt:lpstr>
      <vt:lpstr>r</vt:lpstr>
      <vt:lpstr>ee</vt:lpstr>
      <vt:lpstr>m</vt:lpstr>
      <vt:lpstr>b</vt:lpstr>
      <vt:lpstr>r</vt:lpstr>
      <vt:lpstr>a</vt:lpstr>
      <vt:lpstr>l</vt:lpstr>
      <vt:lpstr>n</vt:lpstr>
      <vt:lpstr>k</vt:lpstr>
      <vt:lpstr>ee</vt:lpstr>
      <vt:lpstr>r</vt:lpstr>
      <vt:lpstr>o</vt:lpstr>
      <vt:lpstr>b</vt:lpstr>
      <vt:lpstr>l</vt:lpstr>
      <vt:lpstr>n</vt:lpstr>
      <vt:lpstr>m</vt:lpstr>
      <vt:lpstr>a</vt:lpstr>
      <vt:lpstr>r</vt:lpstr>
      <vt:lpstr>ee</vt:lpstr>
      <vt:lpstr>k</vt:lpstr>
      <vt:lpstr>o</vt:lpstr>
      <vt:lpstr>n</vt:lpstr>
      <vt:lpstr>i</vt:lpstr>
      <vt:lpstr>a</vt:lpstr>
      <vt:lpstr>b</vt:lpstr>
      <vt:lpstr>l</vt:lpstr>
      <vt:lpstr>r</vt:lpstr>
      <vt:lpstr>ee</vt:lpstr>
      <vt:lpstr>k</vt:lpstr>
      <vt:lpstr>o</vt:lpstr>
      <vt:lpstr>b</vt:lpstr>
      <vt:lpstr>i</vt:lpstr>
      <vt:lpstr>n</vt:lpstr>
      <vt:lpstr>a</vt:lpstr>
      <vt:lpstr>r</vt:lpstr>
      <vt:lpstr>o</vt:lpstr>
      <vt:lpstr>ee</vt:lpstr>
      <vt:lpstr>k</vt:lpstr>
      <vt:lpstr>n</vt:lpstr>
      <vt:lpstr>r</vt:lpstr>
      <vt:lpstr>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Juf Sophie L1</dc:creator>
  <cp:lastModifiedBy>Windows User</cp:lastModifiedBy>
  <cp:revision>3</cp:revision>
  <dcterms:created xsi:type="dcterms:W3CDTF">2017-09-13T14:19:29Z</dcterms:created>
  <dcterms:modified xsi:type="dcterms:W3CDTF">2017-09-26T13:00:25Z</dcterms:modified>
</cp:coreProperties>
</file>