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86" r:id="rId4"/>
    <p:sldId id="307" r:id="rId5"/>
    <p:sldId id="300" r:id="rId6"/>
    <p:sldId id="335" r:id="rId7"/>
    <p:sldId id="294" r:id="rId8"/>
    <p:sldId id="324" r:id="rId9"/>
    <p:sldId id="308" r:id="rId10"/>
    <p:sldId id="331" r:id="rId11"/>
    <p:sldId id="336" r:id="rId12"/>
    <p:sldId id="306" r:id="rId13"/>
    <p:sldId id="289" r:id="rId14"/>
    <p:sldId id="295" r:id="rId15"/>
    <p:sldId id="309" r:id="rId16"/>
    <p:sldId id="301" r:id="rId17"/>
    <p:sldId id="337" r:id="rId18"/>
    <p:sldId id="326" r:id="rId19"/>
    <p:sldId id="332" r:id="rId20"/>
    <p:sldId id="310" r:id="rId21"/>
    <p:sldId id="305" r:id="rId22"/>
    <p:sldId id="338" r:id="rId23"/>
    <p:sldId id="303" r:id="rId24"/>
    <p:sldId id="311" r:id="rId25"/>
    <p:sldId id="296" r:id="rId26"/>
    <p:sldId id="327" r:id="rId27"/>
    <p:sldId id="312" r:id="rId28"/>
    <p:sldId id="304" r:id="rId29"/>
    <p:sldId id="297" r:id="rId30"/>
    <p:sldId id="333" r:id="rId31"/>
    <p:sldId id="339" r:id="rId32"/>
    <p:sldId id="328" r:id="rId33"/>
    <p:sldId id="291" r:id="rId34"/>
    <p:sldId id="313" r:id="rId35"/>
    <p:sldId id="273" r:id="rId36"/>
    <p:sldId id="334" r:id="rId37"/>
    <p:sldId id="330" r:id="rId38"/>
    <p:sldId id="340" r:id="rId39"/>
    <p:sldId id="292" r:id="rId40"/>
    <p:sldId id="329" r:id="rId41"/>
    <p:sldId id="276" r:id="rId4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7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949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7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46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686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30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17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65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09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059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82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044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EBB3-FC7C-44DF-80B6-7CA716E150D6}" type="datetimeFigureOut">
              <a:rPr lang="nl-BE" smtClean="0"/>
              <a:t>12/09/2018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70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633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344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606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s</a:t>
            </a:r>
            <a:endParaRPr lang="nl-BE" sz="49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287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406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s</a:t>
            </a:r>
            <a:endParaRPr lang="nl-BE" sz="49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287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344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606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s</a:t>
            </a:r>
            <a:endParaRPr lang="nl-BE" sz="49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287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1122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344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6063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s</a:t>
            </a:r>
            <a:endParaRPr lang="nl-BE" sz="49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287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7008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344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60637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s</a:t>
            </a:r>
            <a:endParaRPr lang="nl-BE" sz="49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287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745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344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40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s</a:t>
            </a:r>
            <a:endParaRPr lang="nl-BE" sz="49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606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</Words>
  <Application>Microsoft Office PowerPoint</Application>
  <PresentationFormat>Diavoorstelling (4:3)</PresentationFormat>
  <Paragraphs>41</Paragraphs>
  <Slides>41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41</vt:i4>
      </vt:variant>
    </vt:vector>
  </HeadingPairs>
  <TitlesOfParts>
    <vt:vector size="42" baseType="lpstr">
      <vt:lpstr>Office Theme</vt:lpstr>
      <vt:lpstr>i</vt:lpstr>
      <vt:lpstr>k</vt:lpstr>
      <vt:lpstr>m</vt:lpstr>
      <vt:lpstr>o</vt:lpstr>
      <vt:lpstr>de</vt:lpstr>
      <vt:lpstr>s</vt:lpstr>
      <vt:lpstr>k</vt:lpstr>
      <vt:lpstr>o</vt:lpstr>
      <vt:lpstr>l</vt:lpstr>
      <vt:lpstr>de</vt:lpstr>
      <vt:lpstr>s</vt:lpstr>
      <vt:lpstr>m</vt:lpstr>
      <vt:lpstr>i</vt:lpstr>
      <vt:lpstr>k</vt:lpstr>
      <vt:lpstr>l</vt:lpstr>
      <vt:lpstr>m</vt:lpstr>
      <vt:lpstr>s</vt:lpstr>
      <vt:lpstr>o</vt:lpstr>
      <vt:lpstr>de</vt:lpstr>
      <vt:lpstr>l</vt:lpstr>
      <vt:lpstr>m</vt:lpstr>
      <vt:lpstr>s</vt:lpstr>
      <vt:lpstr>m</vt:lpstr>
      <vt:lpstr>l</vt:lpstr>
      <vt:lpstr>k</vt:lpstr>
      <vt:lpstr>o</vt:lpstr>
      <vt:lpstr>l</vt:lpstr>
      <vt:lpstr>m</vt:lpstr>
      <vt:lpstr>k</vt:lpstr>
      <vt:lpstr>de</vt:lpstr>
      <vt:lpstr>s</vt:lpstr>
      <vt:lpstr>o</vt:lpstr>
      <vt:lpstr>i</vt:lpstr>
      <vt:lpstr>l</vt:lpstr>
      <vt:lpstr>k</vt:lpstr>
      <vt:lpstr>de</vt:lpstr>
      <vt:lpstr>o</vt:lpstr>
      <vt:lpstr>s</vt:lpstr>
      <vt:lpstr>i</vt:lpstr>
      <vt:lpstr>o</vt:lpstr>
      <vt:lpstr>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Juf Sophie L1</dc:creator>
  <cp:lastModifiedBy>Windows User</cp:lastModifiedBy>
  <cp:revision>4</cp:revision>
  <dcterms:created xsi:type="dcterms:W3CDTF">2017-09-13T14:19:29Z</dcterms:created>
  <dcterms:modified xsi:type="dcterms:W3CDTF">2018-09-12T06:12:29Z</dcterms:modified>
</cp:coreProperties>
</file>