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84" r:id="rId6"/>
    <p:sldId id="259" r:id="rId7"/>
    <p:sldId id="285" r:id="rId8"/>
    <p:sldId id="260" r:id="rId9"/>
    <p:sldId id="286" r:id="rId10"/>
    <p:sldId id="277" r:id="rId11"/>
    <p:sldId id="261" r:id="rId12"/>
    <p:sldId id="287" r:id="rId13"/>
    <p:sldId id="262" r:id="rId14"/>
    <p:sldId id="288" r:id="rId15"/>
    <p:sldId id="263" r:id="rId16"/>
    <p:sldId id="289" r:id="rId17"/>
    <p:sldId id="264" r:id="rId18"/>
    <p:sldId id="290" r:id="rId19"/>
    <p:sldId id="280" r:id="rId20"/>
    <p:sldId id="265" r:id="rId21"/>
    <p:sldId id="291" r:id="rId22"/>
    <p:sldId id="266" r:id="rId23"/>
    <p:sldId id="292" r:id="rId24"/>
    <p:sldId id="267" r:id="rId25"/>
    <p:sldId id="293" r:id="rId26"/>
    <p:sldId id="268" r:id="rId27"/>
    <p:sldId id="294" r:id="rId28"/>
    <p:sldId id="269" r:id="rId29"/>
    <p:sldId id="295" r:id="rId30"/>
    <p:sldId id="279" r:id="rId31"/>
    <p:sldId id="270" r:id="rId32"/>
    <p:sldId id="296" r:id="rId33"/>
    <p:sldId id="271" r:id="rId34"/>
    <p:sldId id="297" r:id="rId35"/>
    <p:sldId id="272" r:id="rId36"/>
    <p:sldId id="298" r:id="rId37"/>
    <p:sldId id="273" r:id="rId38"/>
    <p:sldId id="299" r:id="rId39"/>
    <p:sldId id="274" r:id="rId40"/>
    <p:sldId id="300" r:id="rId41"/>
    <p:sldId id="275" r:id="rId42"/>
    <p:sldId id="301" r:id="rId43"/>
    <p:sldId id="276" r:id="rId44"/>
    <p:sldId id="302" r:id="rId45"/>
    <p:sldId id="281" r:id="rId46"/>
    <p:sldId id="282" r:id="rId4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1C804D-8CD1-457C-A240-92FB7C069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957AD7E1-B896-4AC2-86CE-61A551680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84F1CD5-511D-4A0D-B3E0-4FCB436F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D72A9222-8058-4948-8A23-69D3698A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B562264-225A-4276-9D2A-FBEAB35A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761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CD31215-B593-4529-BBA7-9274D5CE4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75E6BE72-0588-4BE2-AC8C-620FDCF4F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675B4D7-BAC7-4A61-9EBF-673BDFEB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5C8F325-C253-4083-895C-8D4A500D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4084231-1481-4168-8CD3-827AC16C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265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F8756049-1B6F-492B-805D-8BF983187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656BFBD2-D0C8-4F9F-97DD-2A9C94628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DEFD1AD-B941-4617-97B8-98AE97C5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69270FB-C0FF-4203-87A9-9DC1D387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93212DB-AD06-4835-8B10-A3BE1E5A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14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9EE1A20-3EEB-4EC8-9184-242A6CCA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C6B9C31-5B2B-4D64-8B7D-AB8DA7522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824796B-3D2F-47A8-AA38-494E0938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69CAA88-B9B7-4B3E-86E5-2AA2CB93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2F3EC65-44C4-4B13-A442-269B1B3E2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471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FE8C01E-F7D2-4B36-A1EB-6270EAFE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DE28007-7F37-4B60-A820-DE7F3DF6B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AF72E18-4FE5-4672-8AD0-2F8D31E9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2C0D351-E91B-4EDF-97B6-5A384A27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11CA81B-3ABB-4A04-B303-87F1FB9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67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F1D0AB1-9962-4472-8F5E-CA853F15E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ACEC602-065F-4B37-BF1C-332FD75C6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4455CC2E-853A-4445-B1C9-02923A74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B1E5A56A-6D5D-49EF-98E4-06AD3BEF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DED9626-E8D4-4D4E-B0AD-77303CD5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D4869D8C-1E1D-459D-9714-21465502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57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1AD47A-39F7-4B62-B26F-2655F54C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60DCE501-5617-4FED-AB1E-4A04CE3F0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DCD5DE14-224E-4533-9543-5E7D2EA12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E5F1E28A-F024-427E-87B3-9D8D3521E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D965920F-BC1A-4848-827B-432DC763B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433389DE-A54B-45C2-8FD8-9E59056B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F9330E5F-231D-4606-9876-A2043892C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5BCE00B6-CBA0-46CA-A2A7-1946F6AD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718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8341E50-173F-4E0A-AA10-15449612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77558631-AEAC-4950-97AD-3AD951AC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89E3051D-FECB-4010-B312-F2FE6634C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DF60FFAB-FB8C-4545-809E-787BAF5C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8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BB3F9ACA-BB0D-4994-8D00-4716A4663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79C18864-6DE8-49A0-AB6F-7EBA73D7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C02323D7-CC6F-491C-9345-69932B23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076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CDDC54-9169-4A08-83CF-9B5249468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AE39B8F-F69D-49D4-8299-D5BFED076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21F563A-0493-4A7F-922A-9DCAF7C31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9303E66-11BD-4AD3-8576-FE670CBA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83DD87DB-F3E0-4808-B188-CE8D0A4E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D3F43C14-AC69-45D9-BB8C-5CABA460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82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C58F49C-1B93-4304-82CF-2DC43CF8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33ACB734-452D-46DC-9CFE-92980B99D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1DF50DD4-4881-48F6-A7D4-A6C2C1B76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DFBB8C81-1A7C-400A-AB16-1A9F9D2F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6060934-8759-47C3-9B57-F11C8A5F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557448D-11E2-48A4-88EA-7BC285AF9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9590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C527B31B-D956-4E08-86EA-32D48FAA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84FE881-8C57-4119-AE72-90EC3A82F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CFF3A17-68F1-4F35-A282-631D44B55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BE1B6-8D57-417A-9DB5-55A008032701}" type="datetimeFigureOut">
              <a:rPr lang="nl-BE" smtClean="0"/>
              <a:t>7/09/2020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9A58FC3-5AFA-426D-9D60-FEAE342C5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978BF91-BF0E-499B-B556-F43EE6519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CA235-8650-47D3-924E-C841799F24C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959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A96FE6D-D707-4C65-A756-180AFFF1DB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b="1" dirty="0"/>
              <a:t>Optellen tot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29BDAFC5-183D-4F15-8037-CDF92DE70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657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F7A76A-4D90-4A11-A191-1D000954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8800" b="1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8800" b="1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keer</a:t>
            </a:r>
            <a:endParaRPr lang="en-US" sz="8800" b="1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D8130744-2849-404B-B799-DE69E95C18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7" b="3"/>
          <a:stretch/>
        </p:blipFill>
        <p:spPr>
          <a:xfrm>
            <a:off x="687350" y="1629089"/>
            <a:ext cx="3145828" cy="3620021"/>
          </a:xfrm>
          <a:prstGeom prst="rect">
            <a:avLst/>
          </a:prstGeom>
        </p:spPr>
      </p:pic>
      <p:sp>
        <p:nvSpPr>
          <p:cNvPr id="47" name="Content Placeholder 31">
            <a:extLst>
              <a:ext uri="{FF2B5EF4-FFF2-40B4-BE49-F238E27FC236}">
                <a16:creationId xmlns:a16="http://schemas.microsoft.com/office/drawing/2014/main" xmlns="" id="{68169971-8C42-42F3-8213-B33387D8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669FE8-DC12-4268-BF0D-B0370085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1DA88E0-1934-401B-97EF-81986F46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+ 2 = 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8774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669FE8-DC12-4268-BF0D-B0370085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1DA88E0-1934-401B-97EF-81986F46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+ 2 = 5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3085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041ABBE-29FD-4160-BDD5-0B51C3CB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C1EAF03-D987-4FDC-8893-F5B794CE4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0 + 2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113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041ABBE-29FD-4160-BDD5-0B51C3CB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C1EAF03-D987-4FDC-8893-F5B794CE4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0 + 2 = 2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566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8380D91-72AA-4EFD-9C94-94060297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FD38BE0-B8D8-4822-9AEE-C65C4177D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+ 1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13101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8380D91-72AA-4EFD-9C94-94060297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FD38BE0-B8D8-4822-9AEE-C65C4177D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+ 1 = 5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06968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0EF56B-532D-46FA-AC83-7CD703CB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3808B86-A306-46C2-B897-CBF8A0A77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+ 1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7092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20EF56B-532D-46FA-AC83-7CD703CB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3808B86-A306-46C2-B897-CBF8A0A77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+ 1 = 3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51092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95A802-0FA0-418A-9DA8-3859C1A7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9600" b="1" dirty="0">
                <a:latin typeface="Arial" panose="020B0604020202020204" pitchFamily="34" charset="0"/>
                <a:cs typeface="Arial" panose="020B0604020202020204" pitchFamily="34" charset="0"/>
              </a:rPr>
              <a:t>sta stil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43ECCC5-71AD-439F-A38F-F2DB9935DCD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267AB1FA-42C9-4276-ACAC-2DCDD4BF4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579749" y="646612"/>
            <a:ext cx="7026774" cy="55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0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A392A7-F5BD-45FC-900D-E97684C6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C584158-B019-44F6-B126-62E993A9E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5 + 0 = .</a:t>
            </a:r>
          </a:p>
        </p:txBody>
      </p:sp>
    </p:spTree>
    <p:extLst>
      <p:ext uri="{BB962C8B-B14F-4D97-AF65-F5344CB8AC3E}">
        <p14:creationId xmlns:p14="http://schemas.microsoft.com/office/powerpoint/2010/main" val="1096285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B73D38-C4DD-4922-A646-14C59864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2A30BFE-F551-4D3E-8E88-D8EB5BA87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+ 1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8843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B73D38-C4DD-4922-A646-14C59864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2A30BFE-F551-4D3E-8E88-D8EB5BA87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+ 1 = 4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80430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90F311-0FEB-4081-85A1-7AFC03F80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6A9A716-1912-4E82-9ED6-A463DE05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0 + 5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15176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D90F311-0FEB-4081-85A1-7AFC03F80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6A9A716-1912-4E82-9ED6-A463DE05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0 + 5 = 5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96039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1B75E2-5BDD-466D-8FE4-7F280D63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2D49D83-4AC7-468D-BFF7-7269B33A6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+ 3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6497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1B75E2-5BDD-466D-8FE4-7F280D63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2D49D83-4AC7-468D-BFF7-7269B33A6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+ 3 = 5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22566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642E66F-0C1B-4951-A880-220A99CF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9DF64A-927A-47C5-8875-A9B03844D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1 + 3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09064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642E66F-0C1B-4951-A880-220A99CF3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9DF64A-927A-47C5-8875-A9B03844D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1 + 3 = 4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41605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57CDD3-738F-4076-AA95-BAA8C335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30E3CE9-D6F3-4355-A605-2B4005829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+ 2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3480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B57CDD3-738F-4076-AA95-BAA8C335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30E3CE9-D6F3-4355-A605-2B4005829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+ 2 = 5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588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A392A7-F5BD-45FC-900D-E97684C6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C584158-B019-44F6-B126-62E993A9E9D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4C2E7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5 + 0 = 5</a:t>
            </a:r>
          </a:p>
        </p:txBody>
      </p:sp>
    </p:spTree>
    <p:extLst>
      <p:ext uri="{BB962C8B-B14F-4D97-AF65-F5344CB8AC3E}">
        <p14:creationId xmlns:p14="http://schemas.microsoft.com/office/powerpoint/2010/main" val="1359101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A5F7A76A-4D90-4A11-A191-1D0009543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8800" b="1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8800" b="1" kern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keer</a:t>
            </a:r>
            <a:endParaRPr lang="en-US" sz="8800" b="1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xmlns="" id="{D8130744-2849-404B-B799-DE69E95C18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7" b="3"/>
          <a:stretch/>
        </p:blipFill>
        <p:spPr>
          <a:xfrm>
            <a:off x="687350" y="1629089"/>
            <a:ext cx="3145828" cy="3620021"/>
          </a:xfrm>
          <a:prstGeom prst="rect">
            <a:avLst/>
          </a:prstGeom>
        </p:spPr>
      </p:pic>
      <p:sp>
        <p:nvSpPr>
          <p:cNvPr id="47" name="Content Placeholder 31">
            <a:extLst>
              <a:ext uri="{FF2B5EF4-FFF2-40B4-BE49-F238E27FC236}">
                <a16:creationId xmlns:a16="http://schemas.microsoft.com/office/drawing/2014/main" xmlns="" id="{68169971-8C42-42F3-8213-B33387D8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02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E6ADDB-8BA6-4DA2-8FDB-6D3A3187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33B9F95-BC2D-40B1-B0C3-3F71D4CF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+ 0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13594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E6ADDB-8BA6-4DA2-8FDB-6D3A3187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33B9F95-BC2D-40B1-B0C3-3F71D4CFA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+ 0 = 4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693836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4EC337-6028-47B5-8139-55258A33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3AD43B6-DB16-4B8A-91F1-377584ECD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1 + 1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218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4EC337-6028-47B5-8139-55258A33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3AD43B6-DB16-4B8A-91F1-377584ECD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1 + 1 = 2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4721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3738F6-6528-4112-808E-908E5202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1EED6FC-3BE1-4E67-8069-52716653A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+ 1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92661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3738F6-6528-4112-808E-908E5202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1EED6FC-3BE1-4E67-8069-52716653A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+ 1 = 5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657411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D7F6CD3-E925-4834-B0C8-49AC4A62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6572DAC-BF5A-4DEB-BA0C-FB5E0D91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E8A9C115-44CD-4107-8994-194264A66B79}"/>
              </a:ext>
            </a:extLst>
          </p:cNvPr>
          <p:cNvSpPr/>
          <p:nvPr/>
        </p:nvSpPr>
        <p:spPr>
          <a:xfrm>
            <a:off x="1322898" y="1690688"/>
            <a:ext cx="9546203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+ 2 = .</a:t>
            </a:r>
          </a:p>
        </p:txBody>
      </p:sp>
    </p:spTree>
    <p:extLst>
      <p:ext uri="{BB962C8B-B14F-4D97-AF65-F5344CB8AC3E}">
        <p14:creationId xmlns:p14="http://schemas.microsoft.com/office/powerpoint/2010/main" val="2973429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D7F6CD3-E925-4834-B0C8-49AC4A62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6572DAC-BF5A-4DEB-BA0C-FB5E0D91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E8A9C115-44CD-4107-8994-194264A66B79}"/>
              </a:ext>
            </a:extLst>
          </p:cNvPr>
          <p:cNvSpPr/>
          <p:nvPr/>
        </p:nvSpPr>
        <p:spPr>
          <a:xfrm>
            <a:off x="967832" y="1690688"/>
            <a:ext cx="1025633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+ 2 = 4</a:t>
            </a:r>
          </a:p>
        </p:txBody>
      </p:sp>
    </p:spTree>
    <p:extLst>
      <p:ext uri="{BB962C8B-B14F-4D97-AF65-F5344CB8AC3E}">
        <p14:creationId xmlns:p14="http://schemas.microsoft.com/office/powerpoint/2010/main" val="15693058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DC722F-FE11-4428-B5B6-5CA5BC5A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11F4BA5-F2A8-431D-BA1C-3326820A0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+ 1 = 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3055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A6D8FE-E05D-4492-B16F-9DAB31A5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81D72AA-23EA-44F2-9CF0-0DFD20966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8F543FDD-A13E-4EB8-911D-0C5083A83F53}"/>
              </a:ext>
            </a:extLst>
          </p:cNvPr>
          <p:cNvSpPr/>
          <p:nvPr/>
        </p:nvSpPr>
        <p:spPr>
          <a:xfrm>
            <a:off x="1322898" y="2644170"/>
            <a:ext cx="9546203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+ 2 = .</a:t>
            </a:r>
          </a:p>
        </p:txBody>
      </p:sp>
    </p:spTree>
    <p:extLst>
      <p:ext uri="{BB962C8B-B14F-4D97-AF65-F5344CB8AC3E}">
        <p14:creationId xmlns:p14="http://schemas.microsoft.com/office/powerpoint/2010/main" val="2014275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2DC722F-FE11-4428-B5B6-5CA5BC5A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11F4BA5-F2A8-431D-BA1C-3326820A0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3 + 1 = 4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832673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28F8D2-B288-451B-8A1F-50E16A60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2F8D36C-842E-404A-99BC-E8C5145E3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0 + 0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687023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C28F8D2-B288-451B-8A1F-50E16A60A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2F8D36C-842E-404A-99BC-E8C5145E3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0 + 0 = 0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343099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D1E639-AF1C-44DD-9496-C1D58C8F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32012D-9EAF-4D1D-A421-F77CCA81F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+ 3 = .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4497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D1E639-AF1C-44DD-9496-C1D58C8F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32012D-9EAF-4D1D-A421-F77CCA81F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+ 3 = 5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037561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D95A802-0FA0-418A-9DA8-3859C1A7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sz="9600" b="1" dirty="0">
                <a:latin typeface="Arial" panose="020B0604020202020204" pitchFamily="34" charset="0"/>
                <a:cs typeface="Arial" panose="020B0604020202020204" pitchFamily="34" charset="0"/>
              </a:rPr>
              <a:t>sta stil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743ECCC5-71AD-439F-A38F-F2DB9935DCD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267AB1FA-42C9-4276-ACAC-2DCDD4BF4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579749" y="646612"/>
            <a:ext cx="7026774" cy="55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35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BD10693-C3DB-4B16-A404-20BF6D0E4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E1041B0-2D49-42EE-A8D7-353C03CB8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BE" sz="19900" b="1" dirty="0"/>
              <a:t>klaar</a:t>
            </a:r>
          </a:p>
        </p:txBody>
      </p:sp>
    </p:spTree>
    <p:extLst>
      <p:ext uri="{BB962C8B-B14F-4D97-AF65-F5344CB8AC3E}">
        <p14:creationId xmlns:p14="http://schemas.microsoft.com/office/powerpoint/2010/main" val="429178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4A6D8FE-E05D-4492-B16F-9DAB31A5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81D72AA-23EA-44F2-9CF0-0DFD20966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387" y="1690688"/>
            <a:ext cx="10515600" cy="4351338"/>
          </a:xfrm>
        </p:spPr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8F543FDD-A13E-4EB8-911D-0C5083A83F53}"/>
              </a:ext>
            </a:extLst>
          </p:cNvPr>
          <p:cNvSpPr/>
          <p:nvPr/>
        </p:nvSpPr>
        <p:spPr>
          <a:xfrm>
            <a:off x="967832" y="2644170"/>
            <a:ext cx="1025633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2 + 2 = 4</a:t>
            </a:r>
          </a:p>
        </p:txBody>
      </p:sp>
    </p:spTree>
    <p:extLst>
      <p:ext uri="{BB962C8B-B14F-4D97-AF65-F5344CB8AC3E}">
        <p14:creationId xmlns:p14="http://schemas.microsoft.com/office/powerpoint/2010/main" val="2253301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469B06-0B98-4A9D-A29D-0AF4FA4D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A871890-165B-46D0-86AD-20DD1690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F46D224A-1C1B-466D-A5C0-29F3609BAF38}"/>
              </a:ext>
            </a:extLst>
          </p:cNvPr>
          <p:cNvSpPr/>
          <p:nvPr/>
        </p:nvSpPr>
        <p:spPr>
          <a:xfrm>
            <a:off x="1322898" y="2644170"/>
            <a:ext cx="9546203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1 + 2 = .</a:t>
            </a:r>
          </a:p>
        </p:txBody>
      </p:sp>
    </p:spTree>
    <p:extLst>
      <p:ext uri="{BB962C8B-B14F-4D97-AF65-F5344CB8AC3E}">
        <p14:creationId xmlns:p14="http://schemas.microsoft.com/office/powerpoint/2010/main" val="1393535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469B06-0B98-4A9D-A29D-0AF4FA4D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A871890-165B-46D0-86AD-20DD1690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xmlns="" id="{F46D224A-1C1B-466D-A5C0-29F3609BAF38}"/>
              </a:ext>
            </a:extLst>
          </p:cNvPr>
          <p:cNvSpPr/>
          <p:nvPr/>
        </p:nvSpPr>
        <p:spPr>
          <a:xfrm>
            <a:off x="967832" y="2644170"/>
            <a:ext cx="10256334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1 + 2 = 3</a:t>
            </a:r>
          </a:p>
        </p:txBody>
      </p:sp>
    </p:spTree>
    <p:extLst>
      <p:ext uri="{BB962C8B-B14F-4D97-AF65-F5344CB8AC3E}">
        <p14:creationId xmlns:p14="http://schemas.microsoft.com/office/powerpoint/2010/main" val="425552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96654B9-502B-4293-8627-E2D1ACC8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83A8452-0FD1-440B-9623-5D5454680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+ 0 = 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89603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2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96654B9-502B-4293-8627-E2D1ACC86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83A8452-0FD1-440B-9623-5D5454680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sz="19900" dirty="0">
                <a:latin typeface="Arial" panose="020B0604020202020204" pitchFamily="34" charset="0"/>
                <a:cs typeface="Arial" panose="020B0604020202020204" pitchFamily="34" charset="0"/>
              </a:rPr>
              <a:t>4 + 0 = 4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221955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212</Words>
  <Application>Microsoft Office PowerPoint</Application>
  <PresentationFormat>Breedbeeld</PresentationFormat>
  <Paragraphs>46</Paragraphs>
  <Slides>46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Kantoorthema</vt:lpstr>
      <vt:lpstr>Optellen tot 5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10 keer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sta stil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10 keer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sta stil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Optellen tot 5</dc:title>
  <dc:creator>Lieselotte Hemelsoet</dc:creator>
  <cp:lastModifiedBy>Ellen Joos</cp:lastModifiedBy>
  <cp:revision>3</cp:revision>
  <dcterms:created xsi:type="dcterms:W3CDTF">2019-10-20T08:19:23Z</dcterms:created>
  <dcterms:modified xsi:type="dcterms:W3CDTF">2020-09-07T18:03:48Z</dcterms:modified>
</cp:coreProperties>
</file>